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56" r:id="rId14"/>
    <p:sldId id="258" r:id="rId15"/>
    <p:sldId id="260" r:id="rId16"/>
    <p:sldId id="261" r:id="rId17"/>
    <p:sldId id="259" r:id="rId18"/>
    <p:sldId id="262" r:id="rId19"/>
    <p:sldId id="263" r:id="rId20"/>
    <p:sldId id="265" r:id="rId21"/>
    <p:sldId id="266" r:id="rId22"/>
    <p:sldId id="264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363" r:id="rId35"/>
    <p:sldId id="279" r:id="rId36"/>
    <p:sldId id="280" r:id="rId37"/>
    <p:sldId id="281" r:id="rId38"/>
    <p:sldId id="282" r:id="rId39"/>
    <p:sldId id="283" r:id="rId40"/>
    <p:sldId id="284" r:id="rId41"/>
    <p:sldId id="364" r:id="rId42"/>
    <p:sldId id="286" r:id="rId43"/>
    <p:sldId id="288" r:id="rId44"/>
    <p:sldId id="287" r:id="rId45"/>
    <p:sldId id="290" r:id="rId46"/>
    <p:sldId id="289" r:id="rId47"/>
    <p:sldId id="291" r:id="rId48"/>
    <p:sldId id="365" r:id="rId49"/>
    <p:sldId id="293" r:id="rId50"/>
    <p:sldId id="294" r:id="rId51"/>
    <p:sldId id="295" r:id="rId52"/>
    <p:sldId id="296" r:id="rId53"/>
    <p:sldId id="297" r:id="rId54"/>
    <p:sldId id="298" r:id="rId55"/>
    <p:sldId id="366" r:id="rId56"/>
    <p:sldId id="300" r:id="rId57"/>
    <p:sldId id="303" r:id="rId58"/>
    <p:sldId id="301" r:id="rId59"/>
    <p:sldId id="304" r:id="rId60"/>
    <p:sldId id="302" r:id="rId61"/>
    <p:sldId id="305" r:id="rId62"/>
    <p:sldId id="367" r:id="rId63"/>
    <p:sldId id="307" r:id="rId64"/>
    <p:sldId id="310" r:id="rId65"/>
    <p:sldId id="308" r:id="rId66"/>
    <p:sldId id="309" r:id="rId67"/>
    <p:sldId id="311" r:id="rId68"/>
    <p:sldId id="312" r:id="rId69"/>
    <p:sldId id="368" r:id="rId70"/>
    <p:sldId id="314" r:id="rId71"/>
    <p:sldId id="315" r:id="rId72"/>
    <p:sldId id="316" r:id="rId73"/>
    <p:sldId id="317" r:id="rId74"/>
    <p:sldId id="318" r:id="rId75"/>
    <p:sldId id="319" r:id="rId76"/>
    <p:sldId id="369" r:id="rId77"/>
    <p:sldId id="321" r:id="rId78"/>
    <p:sldId id="322" r:id="rId79"/>
    <p:sldId id="323" r:id="rId80"/>
    <p:sldId id="324" r:id="rId81"/>
    <p:sldId id="325" r:id="rId82"/>
    <p:sldId id="326" r:id="rId83"/>
    <p:sldId id="370" r:id="rId84"/>
    <p:sldId id="328" r:id="rId85"/>
    <p:sldId id="330" r:id="rId86"/>
    <p:sldId id="332" r:id="rId87"/>
    <p:sldId id="331" r:id="rId88"/>
    <p:sldId id="329" r:id="rId89"/>
    <p:sldId id="333" r:id="rId90"/>
    <p:sldId id="371" r:id="rId91"/>
    <p:sldId id="335" r:id="rId92"/>
    <p:sldId id="336" r:id="rId93"/>
    <p:sldId id="338" r:id="rId94"/>
    <p:sldId id="337" r:id="rId95"/>
    <p:sldId id="339" r:id="rId96"/>
    <p:sldId id="340" r:id="rId97"/>
    <p:sldId id="372" r:id="rId98"/>
    <p:sldId id="342" r:id="rId99"/>
    <p:sldId id="343" r:id="rId100"/>
    <p:sldId id="344" r:id="rId101"/>
    <p:sldId id="345" r:id="rId102"/>
    <p:sldId id="346" r:id="rId103"/>
    <p:sldId id="347" r:id="rId104"/>
    <p:sldId id="373" r:id="rId105"/>
    <p:sldId id="349" r:id="rId106"/>
    <p:sldId id="350" r:id="rId107"/>
    <p:sldId id="351" r:id="rId108"/>
    <p:sldId id="352" r:id="rId109"/>
    <p:sldId id="353" r:id="rId110"/>
    <p:sldId id="354" r:id="rId111"/>
    <p:sldId id="374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5" autoAdjust="0"/>
    <p:restoredTop sz="94660"/>
  </p:normalViewPr>
  <p:slideViewPr>
    <p:cSldViewPr>
      <p:cViewPr>
        <p:scale>
          <a:sx n="40" d="100"/>
          <a:sy n="40" d="100"/>
        </p:scale>
        <p:origin x="-1170" y="-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16" Type="http://schemas.openxmlformats.org/officeDocument/2006/relationships/slide" Target="slides/slide10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7DAB-C033-4E42-A174-854BF76D9C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DF25-08C2-4BEC-A14B-14D1EBBC57E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IHO Visual 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Round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f/fb/Romeo_and_Juliet_Windmill_(Cropped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28600"/>
            <a:ext cx="5352407" cy="64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 the movement associated with these works’ </a:t>
            </a:r>
            <a:r>
              <a:rPr lang="en-US" dirty="0" smtClean="0"/>
              <a:t>artists.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s://upload.wikimedia.org/wikipedia/commons/9/9c/Brooklyn_Museum_-_Nightfall_in_St._Cloud_%28Abend_im_Park%29_-_Gabriele_M%C3%BCn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066800"/>
            <a:ext cx="73152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Matt\Documents\NLU Grad School Work\Macke_Three-Girls-in-a-Barque-%28Drei-Madchen-in-einer-Barke%29--1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519" y="914400"/>
            <a:ext cx="769450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ate-of-the-animals.jpg (1080×79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266"/>
            <a:ext cx="9144000" cy="672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hting-forms.jpg (1102×76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143999" cy="636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Kandinsky-Blue_Rider.jpg (639×60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533400"/>
            <a:ext cx="6086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End of visual questions for Round 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liinbar.files.wordpress.com/2012/11/frank-lloyd-wright-johnson-wa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371600"/>
            <a:ext cx="6917933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1.1.sqspcdn.com/static/f/146584/11197289/1300233054597/ImperialHotelScheme2exterior.jpg?token=%2F0zjJc1q9WQGWgkzjSpoPV7BorA%3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763000" cy="5389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yninjaplease.com/wp-content/uploads/2006/11/frank-lloyd-wright-robie-house-southwest-corner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33400"/>
            <a:ext cx="7886700" cy="527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W_FALL_01.jpg (799×44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143000"/>
            <a:ext cx="761047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iccoloPaganini.jpeg (704×98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9010" y="1"/>
            <a:ext cx="488667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6248400"/>
            <a:ext cx="914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ngres,_Self-portrait.jpg (1000×124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-61875"/>
            <a:ext cx="5562600" cy="69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87.jpg (902×65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859155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_turkish_bath.jpg (397×40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219200"/>
            <a:ext cx="461333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ean_Auguste_Dominique_Ingres,_La_Grande_Odalisque,_1814.jpg (2200×122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286" y="838200"/>
            <a:ext cx="9150285" cy="5095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324600" y="56388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280px-Edvard_Munch_-_The_Yellow_Log_-_Google_Art_Project.jpg (1280×104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28600"/>
            <a:ext cx="7877907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ampire.jpg (900×75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-8976"/>
            <a:ext cx="8153400" cy="686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he-dance-of-life.jpg (800×52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838200"/>
            <a:ext cx="7620000" cy="50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eath-in-the-sickroom.jpg (850×76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-1"/>
            <a:ext cx="7620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pload.wikimedia.org/wikipedia/commons/thumb/f/f4/The_Scream.jpg/800px-The_Scre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63817"/>
            <a:ext cx="5334000" cy="679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rtbible.info/images/davinci_doper_woestijn_g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217343"/>
            <a:ext cx="4267200" cy="656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work.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splaying Link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180974"/>
            <a:ext cx="3295650" cy="644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isplaying Link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0"/>
            <a:ext cx="8763000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isplaying Link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219200"/>
            <a:ext cx="8763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isplaying Link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4495800" cy="681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upload.wikimedia.org/wikipedia/commons/9/94/Sanzio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43919"/>
            <a:ext cx="8229600" cy="638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ood_grant(4).jpg (1000×759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76200"/>
            <a:ext cx="8839200" cy="670895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6553200"/>
            <a:ext cx="381000" cy="152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d/df/Grant_Wood_The_Midnight_Ride_of_Paul_Revere_1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371600"/>
            <a:ext cx="5354594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5/56/Leonardo_da_Vinci_-_Virgin_of_the_Rocks_%28Louvre%29.jpg/280px-Leonardo_da_Vinci_-_Virgin_of_the_Rocks_%28Louvre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762000"/>
            <a:ext cx="3179437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upload.wikimedia.org/wikipedia/commons/c/c1/Parson_Weems%27_Fa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533400"/>
            <a:ext cx="690396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upload.wikimedia.org/wikipedia/en/3/30/Grant_Wood's_Daughters_of_Revolu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9144000" cy="445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800px-Grant_Wood_-_American_Gothic_-_Google_Art_Project.jpg (800×96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0"/>
            <a:ext cx="5698813" cy="68741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6629400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upload.wikimedia.org/wikipedia/commons/8/84/Jan_Vermeer_van_Delft_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0"/>
            <a:ext cx="6172200" cy="687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upload.wikimedia.org/wikipedia/commons/4/4b/Vermeer%2C_Johannes_-_The_Lovelet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-39796"/>
            <a:ext cx="5943600" cy="68977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962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Johannes Vermeer - The Astronomer - WGA246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0"/>
            <a:ext cx="6019800" cy="687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janvermeer.org/images/thumbs/the-milkmai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06823"/>
            <a:ext cx="6019800" cy="67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artble.com/imgs/8/8/c/218507/girl_with_a_pearl_earr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5973" y="0"/>
            <a:ext cx="47920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irweb.org.nz/leonardo/ermi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990600"/>
            <a:ext cx="3419475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city these works can be found in.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Zuccone by Donatell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1" y="0"/>
            <a:ext cx="30753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upload.wikimedia.org/wikipedia/commons/3/30/Fra_Angelico_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7162800" cy="694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shafe.co.uk/crystal/images/lshafe/Ghiberti_2nd_Baptistery_doors_Gates_of_Paradise1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0"/>
            <a:ext cx="497205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upload.wikimedia.org/wikipedia/commons/3/3c/Botticelli-primave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085"/>
            <a:ext cx="9144000" cy="6006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upload.wikimedia.org/wikipedia/commons/b/bc/Michelangelo-David_JB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-221101"/>
            <a:ext cx="4724400" cy="707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uploads6.wikiart.org/images/pieter-bruegel-the-elder/the-triumph-of-deat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7007"/>
            <a:ext cx="9144000" cy="640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2/22/Da_Vinci_Vitruve_Luc_Viatour.jpg/640px-Da_Vinci_Vitruve_Luc_Viatou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52400"/>
            <a:ext cx="4800600" cy="652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upload.wikimedia.org/wikipedia/commons/b/b3/Pieter_Bruegel_the_Elder_-_The_Dutch_Proverbs_-_Google_Art_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81000"/>
            <a:ext cx="8839200" cy="625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upload.wikimedia.org/wikipedia/commons/2/21/BRUEGEL_the_Elder%2C_Pieter_-_Massacre_of_the_Innocents_%281565-7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15046"/>
            <a:ext cx="9144000" cy="633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ieter Bruegel the Elder - Hunters in the Snow (Winter) - Google Art Proje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5857"/>
            <a:ext cx="9144000" cy="650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upload.wikimedia.org/wikipedia/commons/c/c2/Pieter_Bruegel_de_Oude_-_De_val_van_Ica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3983"/>
            <a:ext cx="9144000" cy="584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architect.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Pavellons_Güell01.jpg (2048×153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asa-Vicens.jpg (520×72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-66676"/>
            <a:ext cx="4953000" cy="692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xcasa-batllo-noble-floor.jpg.pagespeed.ic.J32xyDcEPq.jpg (960×54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asa-mila-paseo-gracia.jpg (750×56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685800"/>
            <a:ext cx="714375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e/ec/Mona_Lisa%2C_by_Leonardo_da_Vinci%2C_from_C2RMF_retouched.jpg/640px-Mona_Lisa%2C_by_Leonardo_da_Vinci%2C_from_C2RMF_retouch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42861"/>
            <a:ext cx="4572000" cy="681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agrada_Familia_01.jpg (2188×147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2236"/>
            <a:ext cx="9144000" cy="614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Identify where all of these works were originally seen.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over_9450331_clipped.jpg (400×35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762000"/>
            <a:ext cx="574765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boy_with_baby_carriage.jpg (320×25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219200"/>
            <a:ext cx="507187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Norman Rockwell-No-Swimming.jpg (500×57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320040"/>
            <a:ext cx="5715000" cy="653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rockwell1-005.jpg (460×27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295400"/>
            <a:ext cx="6731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totallyhistory.com/wp-content/uploads/2013/01/Norman-Rockwell-Freedom-from-Want-1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0"/>
            <a:ext cx="5410200" cy="690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ortrait-of-hermine-gallia-1904.jpg (2358×422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-106834"/>
            <a:ext cx="3886199" cy="69648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72200" y="2286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Gustav_Klimt_047.jpg (1576×259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4343400" cy="71379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72200" y="6477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klimt-stoclet-fries-total-1905.jpg (529×33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990600"/>
            <a:ext cx="6920656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959fb622ce18537724156a7ee775311a.jpg (1200×78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866" y="530733"/>
            <a:ext cx="8961934" cy="587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the-kiss-1908(1).jpg (883×90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0"/>
            <a:ext cx="6683901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467600" y="6096000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battersea-reach.jpg (800×50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33449"/>
            <a:ext cx="7620000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240px-Whistler_James_Arrangement_in_Gray_and_Black_No2_1873.jpg (240×29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685800"/>
            <a:ext cx="415354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The_Peacock_Room_(2).jpg (2700×177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12752"/>
            <a:ext cx="9144000" cy="600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architect.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Whistler-Nocturne_in_black_and_gold.jpg (2030×270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0"/>
            <a:ext cx="51562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s://upload.wikimedia.org/wikipedia/commons/1/1b/Whistlers_Mother_high_r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0"/>
            <a:ext cx="770757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the artist.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upload.wikimedia.org/wikipedia/commons/e/e8/Jan_van_eyck%2C_san_girolamo_nello_studio%2C_detro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"/>
            <a:ext cx="43891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vaneyck_lucca-madonna_grt.jpg (677×90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-30390"/>
            <a:ext cx="5181600" cy="688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vaneyck_rolinmadonna_grt.jpg (816×90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0"/>
            <a:ext cx="6217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jan_van_eyck_21_ghent_altarpiece.jpg (1800×1329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28167"/>
            <a:ext cx="8534400" cy="630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ainting.jpg (1077×146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-81931"/>
            <a:ext cx="5105400" cy="6939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91</Words>
  <Application>Microsoft Office PowerPoint</Application>
  <PresentationFormat>On-screen Show (4:3)</PresentationFormat>
  <Paragraphs>18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106</vt:i4>
      </vt:variant>
    </vt:vector>
  </HeadingPairs>
  <TitlesOfParts>
    <vt:vector size="1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IHO Visual Arts</vt:lpstr>
      <vt:lpstr>Name the artist.</vt:lpstr>
      <vt:lpstr>Slide 3</vt:lpstr>
      <vt:lpstr>Slide 4</vt:lpstr>
      <vt:lpstr>Slide 5</vt:lpstr>
      <vt:lpstr>Slide 6</vt:lpstr>
      <vt:lpstr>Slide 7</vt:lpstr>
      <vt:lpstr>Slide 8</vt:lpstr>
      <vt:lpstr>Name the architect.</vt:lpstr>
      <vt:lpstr>Slide 10</vt:lpstr>
      <vt:lpstr>Slide 11</vt:lpstr>
      <vt:lpstr>Slide 12</vt:lpstr>
      <vt:lpstr>Slide 13</vt:lpstr>
      <vt:lpstr>Slide 14</vt:lpstr>
      <vt:lpstr>Slide 15</vt:lpstr>
      <vt:lpstr>Name the artist.</vt:lpstr>
      <vt:lpstr>Slide 17</vt:lpstr>
      <vt:lpstr>Slide 18</vt:lpstr>
      <vt:lpstr>Slide 19</vt:lpstr>
      <vt:lpstr>Slide 20</vt:lpstr>
      <vt:lpstr>Slide 21</vt:lpstr>
      <vt:lpstr>Slide 22</vt:lpstr>
      <vt:lpstr>Name the artist.</vt:lpstr>
      <vt:lpstr>Slide 24</vt:lpstr>
      <vt:lpstr>Slide 25</vt:lpstr>
      <vt:lpstr>Slide 26</vt:lpstr>
      <vt:lpstr>Slide 27</vt:lpstr>
      <vt:lpstr>Slide 28</vt:lpstr>
      <vt:lpstr>Slide 29</vt:lpstr>
      <vt:lpstr>Name the work.</vt:lpstr>
      <vt:lpstr>Slide 31</vt:lpstr>
      <vt:lpstr>Slide 32</vt:lpstr>
      <vt:lpstr>Slide 33</vt:lpstr>
      <vt:lpstr>Slide 34</vt:lpstr>
      <vt:lpstr>Slide 35</vt:lpstr>
      <vt:lpstr>Slide 36</vt:lpstr>
      <vt:lpstr>Name the artist.</vt:lpstr>
      <vt:lpstr>Slide 38</vt:lpstr>
      <vt:lpstr>Slide 39</vt:lpstr>
      <vt:lpstr>Slide 40</vt:lpstr>
      <vt:lpstr>Slide 41</vt:lpstr>
      <vt:lpstr>Slide 42</vt:lpstr>
      <vt:lpstr>Slide 43</vt:lpstr>
      <vt:lpstr>Name the artist.</vt:lpstr>
      <vt:lpstr>Slide 45</vt:lpstr>
      <vt:lpstr>Slide 46</vt:lpstr>
      <vt:lpstr>Slide 47</vt:lpstr>
      <vt:lpstr>Slide 48</vt:lpstr>
      <vt:lpstr>Slide 49</vt:lpstr>
      <vt:lpstr>Slide 50</vt:lpstr>
      <vt:lpstr>Name the city these works can be found in.</vt:lpstr>
      <vt:lpstr>Slide 52</vt:lpstr>
      <vt:lpstr>Slide 53</vt:lpstr>
      <vt:lpstr>Slide 54</vt:lpstr>
      <vt:lpstr>Slide 55</vt:lpstr>
      <vt:lpstr>Slide 56</vt:lpstr>
      <vt:lpstr>Slide 57</vt:lpstr>
      <vt:lpstr>Name the artist.</vt:lpstr>
      <vt:lpstr>Slide 59</vt:lpstr>
      <vt:lpstr>Slide 60</vt:lpstr>
      <vt:lpstr>Slide 61</vt:lpstr>
      <vt:lpstr>Slide 62</vt:lpstr>
      <vt:lpstr>Slide 63</vt:lpstr>
      <vt:lpstr>Slide 64</vt:lpstr>
      <vt:lpstr>Name the architect.</vt:lpstr>
      <vt:lpstr>Slide 66</vt:lpstr>
      <vt:lpstr>Slide 67</vt:lpstr>
      <vt:lpstr>Slide 68</vt:lpstr>
      <vt:lpstr>Slide 69</vt:lpstr>
      <vt:lpstr>Slide 70</vt:lpstr>
      <vt:lpstr>Slide 71</vt:lpstr>
      <vt:lpstr>Identify where all of these works were originally seen.</vt:lpstr>
      <vt:lpstr>Slide 73</vt:lpstr>
      <vt:lpstr>Slide 74</vt:lpstr>
      <vt:lpstr>Slide 75</vt:lpstr>
      <vt:lpstr>Slide 76</vt:lpstr>
      <vt:lpstr>Slide 77</vt:lpstr>
      <vt:lpstr>Slide 78</vt:lpstr>
      <vt:lpstr>Name the artist.</vt:lpstr>
      <vt:lpstr>Slide 80</vt:lpstr>
      <vt:lpstr>Slide 81</vt:lpstr>
      <vt:lpstr>Slide 82</vt:lpstr>
      <vt:lpstr>Slide 83</vt:lpstr>
      <vt:lpstr>Slide 84</vt:lpstr>
      <vt:lpstr>Slide 85</vt:lpstr>
      <vt:lpstr>Name the artist.</vt:lpstr>
      <vt:lpstr>Slide 87</vt:lpstr>
      <vt:lpstr>Slide 88</vt:lpstr>
      <vt:lpstr>Slide 89</vt:lpstr>
      <vt:lpstr>Slide 90</vt:lpstr>
      <vt:lpstr>Slide 91</vt:lpstr>
      <vt:lpstr>Slide 92</vt:lpstr>
      <vt:lpstr>Name the artist.</vt:lpstr>
      <vt:lpstr>Slide 94</vt:lpstr>
      <vt:lpstr>Slide 95</vt:lpstr>
      <vt:lpstr>Slide 96</vt:lpstr>
      <vt:lpstr>Slide 97</vt:lpstr>
      <vt:lpstr>Slide 98</vt:lpstr>
      <vt:lpstr>Slide 99</vt:lpstr>
      <vt:lpstr>Name the movement associated with these works’ artists.</vt:lpstr>
      <vt:lpstr>Slide 101</vt:lpstr>
      <vt:lpstr>Slide 102</vt:lpstr>
      <vt:lpstr>Slide 103</vt:lpstr>
      <vt:lpstr>Slide 104</vt:lpstr>
      <vt:lpstr>Slide 105</vt:lpstr>
      <vt:lpstr>End of visual questions for Round 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IHO Visual Arts</dc:title>
  <dc:creator>Matt Laird</dc:creator>
  <cp:lastModifiedBy>Matt Laird</cp:lastModifiedBy>
  <cp:revision>16</cp:revision>
  <dcterms:created xsi:type="dcterms:W3CDTF">2015-07-04T02:35:34Z</dcterms:created>
  <dcterms:modified xsi:type="dcterms:W3CDTF">2015-07-04T04:36:36Z</dcterms:modified>
</cp:coreProperties>
</file>